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8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667" y="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CF99C-803C-9A28-9476-B3490954B7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2D389-93B4-D7D0-9A10-0A57D6DEB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A3ADB-8C58-A5C9-A329-D355359F1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70B10-B387-5277-DC73-A83B5B0B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53756-46D2-BCDF-C9AF-2BD92EAC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72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08FF-AB7F-3EDB-9BC1-252A132D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7508E-FDEC-7F4B-48F0-19E4A7865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5832A-9F50-E0E1-839F-0C696384C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6963F-4F14-D06B-6F0D-04E3ABF0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2821D-26AC-139F-EE0D-ED1B8491B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75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21ABAF-DF7B-0F9D-FA56-09BB443FF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B37B1B-19EA-CA33-8AA3-A5C0574DB8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D41EC-6713-38F5-8800-51B6453FF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90894-2023-FF62-81E6-9932AD4D2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FC8BA-01AE-46A9-0E79-DBFEFCAE8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98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0E1E2-260E-7439-58A9-E96E29DC8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1E6F-191E-DC9E-C5DD-0109F324F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1EE5A-15A1-5CC6-8773-EAEA28FEE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8D441-B32A-394C-A8D7-5B4B8B36B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C24B3-A7A5-8C72-2DC3-A30A0B349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59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37370-F039-381E-C7B1-6BC8F902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713CD-97D3-9273-260B-D4EAF9277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1561D-8FB3-9EA7-CB21-AEE551C9F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345A6-9A46-9683-5B59-888295DB2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DD80D-EA5F-D65D-96DB-55046E70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8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01F5C-D962-82DD-8424-414624604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F9B63-6998-CC43-974D-4D5DC69A82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BF8BE-9952-6DBC-0E0F-3A0CCD166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CBD6F-7D20-66BB-63A0-8FFBDC49F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866AE-E0A8-3C29-B778-34BE4048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66009-5C8A-B79A-9F9D-436D465A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41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B7759-CF4F-6ADD-56A3-3A0CBD7ED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1A064-DA1D-BD01-3F42-743D53C3D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DB2F28-E590-0FF8-28CA-CAE1EBB8B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8EC3DF-5688-1E98-E849-B964D30EB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BD7827-DD34-FC2A-0EBB-7971D797AA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26D28-56CF-A314-DCD1-98B59B80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00F00-7BC1-6AE6-AA5C-52B869F2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03A2E-E153-671E-C281-C6C0E545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42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F66AA-F777-AFFB-2587-A7D7670F2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D7BFB7-F015-FE95-DEAF-265068D32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2D2E45-DF67-B47F-80D4-DEE861C10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612B9-1C86-63FB-C1A4-75F3C5BE3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0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ECCD24-21C2-853C-DC80-79FF1ECFB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36C24A-9DB3-9A61-03CE-57E43C3FA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69AD9-B78E-8CF1-3CD8-15343C725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79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3B97-4822-8B62-B799-55B7F4364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7F45F-5AFA-689E-EC68-AF413ECA3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3E6EA-AABD-419A-9C06-F40D823E2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C2D36-B17E-79EE-65E0-0C1226BBA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445C1-3292-C293-22A5-DF8A27D26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132CF-BFA7-8BE2-D676-9FCF6111C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01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F9B68-2556-F404-4009-311E2F309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FE044-870D-0C55-4BB8-B7EF4E53AD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BE5DE-F06F-8060-FBA2-C917A6FB7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15482-6C3A-ED26-06E1-59678B798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5345F-45CA-D2FF-7C64-76294732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58A59-77E5-AA72-D125-905960F9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9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D1A2AB-2D80-655F-0378-37F39D083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4545D-DD18-4CD0-CD4A-B6D40AA9B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516BB-1D33-36AB-A00A-749F18E65C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024395-DBC1-4EA1-8482-CCEFCE23473A}" type="datetimeFigureOut">
              <a:rPr lang="en-US" smtClean="0"/>
              <a:t>7/17/2025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E37BE-CD16-B2AA-3D0E-9F7A73BA2F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55D2D-2035-6CC7-E481-432A0F644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869237-FC21-4854-BB93-3FDE6F054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1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7B905D-C2C4-0342-4544-6D4E20068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92"/>
            <a:ext cx="12192000" cy="601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87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8EE3E4-BB4C-0EF5-F99E-7D43C9CE6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92"/>
            <a:ext cx="12192000" cy="601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916ADB-CE38-8182-5D14-2F3F8D639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92"/>
            <a:ext cx="12192000" cy="601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5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E14D3DA-36A3-3F15-28E9-8E0DB01AF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92"/>
            <a:ext cx="12192000" cy="60150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8C0349-E1D5-7912-ADE9-EA1F60D42F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486" b="36943"/>
          <a:stretch>
            <a:fillRect/>
          </a:stretch>
        </p:blipFill>
        <p:spPr>
          <a:xfrm>
            <a:off x="11156700" y="421492"/>
            <a:ext cx="1525703" cy="379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81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AAC3D7-C805-1EBC-1062-ABF24703C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92"/>
            <a:ext cx="12192000" cy="6015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5CD42A-95C4-C530-31B7-E24B9AD771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444" b="37537"/>
          <a:stretch>
            <a:fillRect/>
          </a:stretch>
        </p:blipFill>
        <p:spPr>
          <a:xfrm>
            <a:off x="11105617" y="421492"/>
            <a:ext cx="1530811" cy="375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9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47A3AD-DBFE-C0E1-AEBC-F92949BA41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193" b="38131"/>
          <a:stretch>
            <a:fillRect/>
          </a:stretch>
        </p:blipFill>
        <p:spPr>
          <a:xfrm>
            <a:off x="10787700" y="421492"/>
            <a:ext cx="1561461" cy="3721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FB3122-7F01-268D-6AC5-E3E21AD69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512" y="421492"/>
            <a:ext cx="12192000" cy="601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257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Lingchao He</dc:creator>
  <cp:lastModifiedBy>Lingchao He</cp:lastModifiedBy>
  <cp:revision>2</cp:revision>
  <dcterms:created xsi:type="dcterms:W3CDTF">2025-07-16T23:18:04Z</dcterms:created>
  <dcterms:modified xsi:type="dcterms:W3CDTF">2025-07-17T22:56:58Z</dcterms:modified>
</cp:coreProperties>
</file>

<file path=docProps/thumbnail.jpeg>
</file>